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notesMasterIdLst>
    <p:notesMasterId r:id="rId6"/>
  </p:notesMasterIdLst>
  <p:sldIdLst>
    <p:sldId id="256" r:id="rId2"/>
    <p:sldId id="288" r:id="rId3"/>
    <p:sldId id="290" r:id="rId4"/>
    <p:sldId id="28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5367" autoAdjust="0"/>
  </p:normalViewPr>
  <p:slideViewPr>
    <p:cSldViewPr snapToGrid="0">
      <p:cViewPr varScale="1">
        <p:scale>
          <a:sx n="65" d="100"/>
          <a:sy n="65" d="100"/>
        </p:scale>
        <p:origin x="1452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3947B-1B2B-4D21-9DD0-DE075644A39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404A2-B9D4-4DF2-B0C0-94592C559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3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404A2-B9D4-4DF2-B0C0-94592C5592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9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404A2-B9D4-4DF2-B0C0-94592C5592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8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404A2-B9D4-4DF2-B0C0-94592C5592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82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404A2-B9D4-4DF2-B0C0-94592C5592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8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219" y="2122926"/>
            <a:ext cx="11503742" cy="134294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Светодиодные светильники – рециркуляторы воздуха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219" y="4218039"/>
            <a:ext cx="11503742" cy="1686371"/>
          </a:xfrm>
        </p:spPr>
        <p:txBody>
          <a:bodyPr>
            <a:normAutofit lnSpcReduction="10000"/>
          </a:bodyPr>
          <a:lstStyle/>
          <a:p>
            <a:r>
              <a:rPr lang="ru-RU" b="1" u="sng" dirty="0">
                <a:effectLst/>
              </a:rPr>
              <a:t>С. </a:t>
            </a:r>
            <a:r>
              <a:rPr lang="ru-RU" b="1" u="sng" dirty="0" err="1">
                <a:effectLst/>
              </a:rPr>
              <a:t>Лишик</a:t>
            </a:r>
            <a:r>
              <a:rPr lang="ru-RU" b="1" dirty="0">
                <a:effectLst/>
              </a:rPr>
              <a:t>, В. Слепокуров, А. </a:t>
            </a:r>
            <a:r>
              <a:rPr lang="ru-RU" b="1" dirty="0" err="1" smtClean="0">
                <a:effectLst/>
              </a:rPr>
              <a:t>Челяпин</a:t>
            </a:r>
            <a:r>
              <a:rPr lang="ru-RU" b="1" dirty="0">
                <a:effectLst/>
              </a:rPr>
              <a:t>, Ю. </a:t>
            </a:r>
            <a:r>
              <a:rPr lang="ru-RU" b="1" dirty="0" smtClean="0">
                <a:effectLst/>
              </a:rPr>
              <a:t>Трофимов</a:t>
            </a:r>
          </a:p>
          <a:p>
            <a:endParaRPr lang="ru-RU" i="1" dirty="0" smtClean="0">
              <a:effectLst/>
            </a:endParaRPr>
          </a:p>
          <a:p>
            <a:r>
              <a:rPr lang="ru-RU" i="1" dirty="0" smtClean="0">
                <a:effectLst/>
              </a:rPr>
              <a:t>Центр </a:t>
            </a:r>
            <a:r>
              <a:rPr lang="ru-RU" i="1" dirty="0">
                <a:effectLst/>
              </a:rPr>
              <a:t>светодиодных и оптоэлектронных технологий НАН Беларуси, Минск, Беларусь, </a:t>
            </a:r>
            <a:r>
              <a:rPr lang="en-US" i="1" dirty="0">
                <a:effectLst/>
              </a:rPr>
              <a:t>sergey</a:t>
            </a:r>
            <a:r>
              <a:rPr lang="ru-RU" i="1" dirty="0">
                <a:effectLst/>
              </a:rPr>
              <a:t>.</a:t>
            </a:r>
            <a:r>
              <a:rPr lang="en-US" i="1" dirty="0">
                <a:effectLst/>
              </a:rPr>
              <a:t>lishik</a:t>
            </a:r>
            <a:r>
              <a:rPr lang="ru-RU" i="1" dirty="0">
                <a:effectLst/>
              </a:rPr>
              <a:t>@</a:t>
            </a:r>
            <a:r>
              <a:rPr lang="en-US" i="1" dirty="0">
                <a:effectLst/>
              </a:rPr>
              <a:t>gmail</a:t>
            </a:r>
            <a:r>
              <a:rPr lang="ru-RU" i="1" dirty="0">
                <a:effectLst/>
              </a:rPr>
              <a:t>.</a:t>
            </a:r>
            <a:r>
              <a:rPr lang="en-US" i="1" dirty="0">
                <a:effectLst/>
              </a:rPr>
              <a:t>com</a:t>
            </a:r>
            <a:endParaRPr lang="en-US" dirty="0">
              <a:effectLst/>
            </a:endParaRPr>
          </a:p>
          <a:p>
            <a:endParaRPr lang="ru-RU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6525" y="3827506"/>
            <a:ext cx="7629162" cy="283628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49943" y="271052"/>
            <a:ext cx="11199768" cy="924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Светодиодны</a:t>
            </a:r>
            <a:r>
              <a:rPr lang="ru-RU" b="1" dirty="0"/>
              <a:t>й</a:t>
            </a:r>
            <a:r>
              <a:rPr lang="ru-RU" b="1" dirty="0" smtClean="0"/>
              <a:t> светильник </a:t>
            </a:r>
            <a:r>
              <a:rPr lang="ru-RU" b="1" dirty="0"/>
              <a:t>– </a:t>
            </a:r>
            <a:r>
              <a:rPr lang="ru-RU" b="1" dirty="0" smtClean="0"/>
              <a:t>рециркулятор воздуха</a:t>
            </a:r>
            <a:br>
              <a:rPr lang="ru-RU" b="1" dirty="0" smtClean="0"/>
            </a:br>
            <a:r>
              <a:rPr lang="en-US" b="1" dirty="0"/>
              <a:t>(</a:t>
            </a:r>
            <a:r>
              <a:rPr lang="ru-RU" b="1" dirty="0"/>
              <a:t>для офисов</a:t>
            </a:r>
            <a:r>
              <a:rPr lang="en-US" b="1" dirty="0" smtClean="0"/>
              <a:t>)</a:t>
            </a:r>
            <a:endParaRPr lang="ru-RU" b="1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48" r="2760" b="8480"/>
          <a:stretch/>
        </p:blipFill>
        <p:spPr bwMode="auto">
          <a:xfrm>
            <a:off x="9226162" y="1514485"/>
            <a:ext cx="2659525" cy="21659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52"/>
          <a:stretch/>
        </p:blipFill>
        <p:spPr>
          <a:xfrm>
            <a:off x="317537" y="1476881"/>
            <a:ext cx="3325315" cy="27116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36" y="4602488"/>
            <a:ext cx="3325316" cy="206130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747224" y="1480390"/>
            <a:ext cx="5374565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indent="180340" algn="just">
              <a:lnSpc>
                <a:spcPct val="107000"/>
              </a:lnSpc>
            </a:pP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В качестве источников бактерицидного излучения использованы УФ-С лампы (</a:t>
            </a: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sym typeface="Symbol" panose="05050102010706020507" pitchFamily="18" charset="2"/>
              </a:rPr>
              <a:t></a:t>
            </a:r>
            <a:r>
              <a:rPr lang="en-US" sz="1600" cap="small" baseline="-25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max</a:t>
            </a: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=254</a:t>
            </a:r>
            <a:r>
              <a:rPr lang="en-US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нм): </a:t>
            </a:r>
            <a:r>
              <a:rPr lang="ru-RU" sz="1600" cap="small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Osram</a:t>
            </a: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ru-RU" sz="1600" cap="small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Puritec</a:t>
            </a: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Philips</a:t>
            </a: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(возможны также варианты на основе УФ-С светодиодов</a:t>
            </a:r>
            <a:r>
              <a:rPr lang="ru-RU" sz="1600" cap="small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).</a:t>
            </a:r>
            <a:endParaRPr lang="en-US" sz="1600" cap="small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R="3810" indent="180340" algn="just">
              <a:lnSpc>
                <a:spcPct val="107000"/>
              </a:lnSpc>
            </a:pPr>
            <a:r>
              <a:rPr lang="ru-RU" sz="1600" cap="small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Циркуляция </a:t>
            </a: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зараженного воздуха через УФ рециркулятор обеспечивается при помощи встроенных </a:t>
            </a:r>
            <a:r>
              <a:rPr lang="ru-RU" sz="1600" cap="small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вентиляторов</a:t>
            </a:r>
            <a:r>
              <a:rPr lang="en-US" sz="1600" cap="small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  <a:r>
              <a:rPr lang="ru-RU" sz="1600" cap="small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Далее </a:t>
            </a: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поток очищенного воздуха направляется в рабочую зону под светильником.</a:t>
            </a:r>
            <a:endParaRPr lang="en-US" sz="1600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1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ветодиодный светильник с бактерицидным облучателем рециркулятором A-Medical-36UV35DxKP UV-Medical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5755" y="2641667"/>
            <a:ext cx="2444761" cy="166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40807" y="4650755"/>
            <a:ext cx="2831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A-Medical-36UV35DxKP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UV-Medical</a:t>
            </a:r>
            <a:endParaRPr lang="en-US" dirty="0"/>
          </a:p>
          <a:p>
            <a:pPr algn="ctr"/>
            <a:r>
              <a:rPr lang="ru-RU" dirty="0" smtClean="0"/>
              <a:t>(ООО </a:t>
            </a:r>
            <a:r>
              <a:rPr lang="ru-RU" dirty="0"/>
              <a:t>"</a:t>
            </a:r>
            <a:r>
              <a:rPr lang="ru-RU" dirty="0" smtClean="0"/>
              <a:t>ЭКОСВЕТ», Россия)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93049" y="4650755"/>
            <a:ext cx="2047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OFFICE ARM UV АНТИВИРУС (ООО «ЛЕДНИК ЛАЙТ», Россия)</a:t>
            </a:r>
          </a:p>
        </p:txBody>
      </p:sp>
      <p:pic>
        <p:nvPicPr>
          <p:cNvPr id="6148" name="Picture 4" descr="Светильник светодиодный с бактерицидной установкой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3049" y="2641667"/>
            <a:ext cx="2047758" cy="166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ОФИС АНТИВИРУС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97" y="2641667"/>
            <a:ext cx="2501304" cy="166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6797" y="4650755"/>
            <a:ext cx="25013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ОФИС АНТИВИРУС </a:t>
            </a:r>
            <a:r>
              <a:rPr lang="ru-RU" sz="16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</a:t>
            </a:r>
            <a:r>
              <a:rPr lang="ru-RU" dirty="0" smtClean="0"/>
              <a:t>ООО </a:t>
            </a:r>
            <a:r>
              <a:rPr lang="ru-RU" dirty="0"/>
              <a:t>«ЛЕД-Эффект</a:t>
            </a:r>
            <a:r>
              <a:rPr lang="ru-RU" dirty="0" smtClean="0"/>
              <a:t>», Россия)</a:t>
            </a:r>
            <a:endParaRPr lang="ru-RU" sz="16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pic>
        <p:nvPicPr>
          <p:cNvPr id="6152" name="Picture 8" descr="https://vidashield.com/images/site/product_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7285" y="1386500"/>
            <a:ext cx="1565040" cy="307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40516" y="4650755"/>
            <a:ext cx="2058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VIDASHIELD</a:t>
            </a:r>
            <a:r>
              <a:rPr lang="ru-RU" dirty="0"/>
              <a:t> </a:t>
            </a:r>
            <a:r>
              <a:rPr lang="en-US" dirty="0"/>
              <a:t>VS02</a:t>
            </a:r>
          </a:p>
          <a:p>
            <a:pPr algn="ctr"/>
            <a:r>
              <a:rPr lang="en-US" dirty="0"/>
              <a:t>Medical</a:t>
            </a:r>
            <a:endParaRPr lang="ru-RU" dirty="0"/>
          </a:p>
          <a:p>
            <a:pPr algn="ctr"/>
            <a:r>
              <a:rPr lang="en-US" dirty="0"/>
              <a:t>Illumination</a:t>
            </a:r>
            <a:r>
              <a:rPr lang="ru-RU" dirty="0"/>
              <a:t> (США)</a:t>
            </a:r>
            <a:endParaRPr lang="en-US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49943" y="271052"/>
            <a:ext cx="11199768" cy="924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Аналоги Светодиодного светильника </a:t>
            </a:r>
            <a:r>
              <a:rPr lang="ru-RU" b="1" dirty="0"/>
              <a:t>– </a:t>
            </a:r>
            <a:r>
              <a:rPr lang="ru-RU" b="1" dirty="0" smtClean="0"/>
              <a:t>рециркулятора воздуха</a:t>
            </a:r>
            <a:endParaRPr lang="ru-RU" b="1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52"/>
          <a:stretch/>
        </p:blipFill>
        <p:spPr>
          <a:xfrm>
            <a:off x="9699093" y="2641667"/>
            <a:ext cx="2229420" cy="18180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699093" y="4650755"/>
            <a:ext cx="22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Светильник – рециркулятор воздуха (ЦСОТ НАН Беларуси)</a:t>
            </a:r>
          </a:p>
        </p:txBody>
      </p:sp>
    </p:spTree>
    <p:extLst>
      <p:ext uri="{BB962C8B-B14F-4D97-AF65-F5344CB8AC3E}">
        <p14:creationId xmlns:p14="http://schemas.microsoft.com/office/powerpoint/2010/main" val="204240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8696"/>
            <a:ext cx="7981950" cy="5529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48288"/>
            <a:ext cx="4305300" cy="259442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49943" y="271052"/>
            <a:ext cx="11199768" cy="924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Светодиодны</a:t>
            </a:r>
            <a:r>
              <a:rPr lang="ru-RU" b="1" dirty="0"/>
              <a:t>й</a:t>
            </a:r>
            <a:r>
              <a:rPr lang="ru-RU" b="1" dirty="0" smtClean="0"/>
              <a:t> светильник </a:t>
            </a:r>
            <a:r>
              <a:rPr lang="ru-RU" b="1" dirty="0"/>
              <a:t>– </a:t>
            </a:r>
            <a:r>
              <a:rPr lang="ru-RU" b="1" dirty="0" smtClean="0"/>
              <a:t>рециркулятор воздуха</a:t>
            </a:r>
            <a:br>
              <a:rPr lang="ru-RU" b="1" dirty="0" smtClean="0"/>
            </a:br>
            <a:r>
              <a:rPr lang="en-US" b="1" dirty="0" smtClean="0"/>
              <a:t>(</a:t>
            </a:r>
            <a:r>
              <a:rPr lang="ru-RU" b="1" dirty="0"/>
              <a:t>для торговых объектов</a:t>
            </a:r>
            <a:r>
              <a:rPr lang="en-US" b="1" dirty="0" smtClean="0"/>
              <a:t>)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1363" y="1736128"/>
            <a:ext cx="3746736" cy="49255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49132" y="1328696"/>
            <a:ext cx="3671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Технические характеристики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26333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19074</TotalTime>
  <Words>111</Words>
  <Application>Microsoft Office PowerPoint</Application>
  <PresentationFormat>Широкоэкранный</PresentationFormat>
  <Paragraphs>22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Symbol</vt:lpstr>
      <vt:lpstr>Сетка</vt:lpstr>
      <vt:lpstr>Светодиодные светильники – рециркуляторы воздуха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 Guard Mask</dc:title>
  <dc:creator>Пользователь Windows</dc:creator>
  <cp:lastModifiedBy>Пользователь Windows</cp:lastModifiedBy>
  <cp:revision>412</cp:revision>
  <dcterms:created xsi:type="dcterms:W3CDTF">2021-09-14T10:34:11Z</dcterms:created>
  <dcterms:modified xsi:type="dcterms:W3CDTF">2021-11-23T06:38:16Z</dcterms:modified>
</cp:coreProperties>
</file>